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7" r:id="rId1"/>
  </p:sldMasterIdLst>
  <p:notesMasterIdLst>
    <p:notesMasterId r:id="rId8"/>
  </p:notesMasterIdLst>
  <p:sldIdLst>
    <p:sldId id="292" r:id="rId2"/>
    <p:sldId id="291" r:id="rId3"/>
    <p:sldId id="289" r:id="rId4"/>
    <p:sldId id="288" r:id="rId5"/>
    <p:sldId id="290" r:id="rId6"/>
    <p:sldId id="287" r:id="rId7"/>
  </p:sldIdLst>
  <p:sldSz cx="9144000" cy="5143500" type="screen16x9"/>
  <p:notesSz cx="6858000" cy="9144000"/>
  <p:embeddedFontLst>
    <p:embeddedFont>
      <p:font typeface="Berlin Sans FB Demi" panose="020E0802020502020306" pitchFamily="34" charset="0"/>
      <p:bold r:id="rId9"/>
    </p:embeddedFont>
    <p:embeddedFont>
      <p:font typeface="Roboto Condensed Light" panose="02000000000000000000" pitchFamily="2" charset="0"/>
      <p:regular r:id="rId10"/>
      <p:bold r:id="rId11"/>
      <p:italic r:id="rId12"/>
      <p:boldItalic r:id="rId13"/>
    </p:embeddedFont>
    <p:embeddedFont>
      <p:font typeface="Squada One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9272B2-4C84-4AD4-9A32-14CE5AB093E2}">
  <a:tblStyle styleId="{B89272B2-4C84-4AD4-9A32-14CE5AB093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>
          <a:extLst>
            <a:ext uri="{FF2B5EF4-FFF2-40B4-BE49-F238E27FC236}">
              <a16:creationId xmlns:a16="http://schemas.microsoft.com/office/drawing/2014/main" id="{EC83E589-5678-C52C-3488-C215BA698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a39e485748_0_125:notes">
            <a:extLst>
              <a:ext uri="{FF2B5EF4-FFF2-40B4-BE49-F238E27FC236}">
                <a16:creationId xmlns:a16="http://schemas.microsoft.com/office/drawing/2014/main" id="{F6410DDD-B220-D696-2C90-CE446E2222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a39e485748_0_125:notes">
            <a:extLst>
              <a:ext uri="{FF2B5EF4-FFF2-40B4-BE49-F238E27FC236}">
                <a16:creationId xmlns:a16="http://schemas.microsoft.com/office/drawing/2014/main" id="{AE7AC351-CD87-4EEE-5786-F8620FB9B2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7749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>
          <a:extLst>
            <a:ext uri="{FF2B5EF4-FFF2-40B4-BE49-F238E27FC236}">
              <a16:creationId xmlns:a16="http://schemas.microsoft.com/office/drawing/2014/main" id="{A3FBE4B1-F8AD-B038-D430-ECDE937C3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a39e485748_0_125:notes">
            <a:extLst>
              <a:ext uri="{FF2B5EF4-FFF2-40B4-BE49-F238E27FC236}">
                <a16:creationId xmlns:a16="http://schemas.microsoft.com/office/drawing/2014/main" id="{2743A460-FF67-EAEF-9220-B4D4476A79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a39e485748_0_125:notes">
            <a:extLst>
              <a:ext uri="{FF2B5EF4-FFF2-40B4-BE49-F238E27FC236}">
                <a16:creationId xmlns:a16="http://schemas.microsoft.com/office/drawing/2014/main" id="{ABD7E108-1723-FAC2-E0C2-8116F84B55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2450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>
          <a:extLst>
            <a:ext uri="{FF2B5EF4-FFF2-40B4-BE49-F238E27FC236}">
              <a16:creationId xmlns:a16="http://schemas.microsoft.com/office/drawing/2014/main" id="{C65B6C57-ACC4-DBED-10F1-3E5A373C4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a39e485748_0_125:notes">
            <a:extLst>
              <a:ext uri="{FF2B5EF4-FFF2-40B4-BE49-F238E27FC236}">
                <a16:creationId xmlns:a16="http://schemas.microsoft.com/office/drawing/2014/main" id="{6FE380F7-B2A3-5309-2B50-A103D2DB5F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a39e485748_0_125:notes">
            <a:extLst>
              <a:ext uri="{FF2B5EF4-FFF2-40B4-BE49-F238E27FC236}">
                <a16:creationId xmlns:a16="http://schemas.microsoft.com/office/drawing/2014/main" id="{EB28D94F-AE2C-88BB-D9F3-FDBA8EBB0F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5241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>
          <a:extLst>
            <a:ext uri="{FF2B5EF4-FFF2-40B4-BE49-F238E27FC236}">
              <a16:creationId xmlns:a16="http://schemas.microsoft.com/office/drawing/2014/main" id="{526C0904-BF92-5010-BC29-5A3C01BB6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a39e485748_0_125:notes">
            <a:extLst>
              <a:ext uri="{FF2B5EF4-FFF2-40B4-BE49-F238E27FC236}">
                <a16:creationId xmlns:a16="http://schemas.microsoft.com/office/drawing/2014/main" id="{E642EA79-3EFD-0576-EC12-BE42A99263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a39e485748_0_125:notes">
            <a:extLst>
              <a:ext uri="{FF2B5EF4-FFF2-40B4-BE49-F238E27FC236}">
                <a16:creationId xmlns:a16="http://schemas.microsoft.com/office/drawing/2014/main" id="{340F6110-E8C7-5629-B06E-DE89401964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160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a39e48574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a39e48574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 4">
  <p:cSld name="CUSTOM_17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225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3"/>
          <p:cNvSpPr txBox="1">
            <a:spLocks noGrp="1"/>
          </p:cNvSpPr>
          <p:nvPr>
            <p:ph type="ctrTitle"/>
          </p:nvPr>
        </p:nvSpPr>
        <p:spPr>
          <a:xfrm flipH="1">
            <a:off x="457200" y="452237"/>
            <a:ext cx="82296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387" name="Google Shape;38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58926" y="4150897"/>
            <a:ext cx="1414025" cy="127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6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967964" y="4293802"/>
            <a:ext cx="1414025" cy="12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5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1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12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89" r:id="rId2"/>
    <p:sldLayoutId id="2147483696" r:id="rId3"/>
    <p:sldLayoutId id="2147483709" r:id="rId4"/>
    <p:sldLayoutId id="2147483710" r:id="rId5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D5FFC-A5A0-F408-82A9-56ADE4907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-28576" y="100032"/>
            <a:ext cx="9201151" cy="964387"/>
          </a:xfrm>
        </p:spPr>
        <p:txBody>
          <a:bodyPr/>
          <a:lstStyle/>
          <a:p>
            <a:r>
              <a:rPr lang="en" sz="72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ACTORS CLASSFIFCATION</a:t>
            </a:r>
            <a:endParaRPr lang="en-IN" sz="72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413D02-EDD1-3591-8F7C-E3A0CAA17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6205" y="2786043"/>
            <a:ext cx="1494806" cy="14948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CD47B6-FDCC-4227-ACDA-538B7DA5A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063" y="2786043"/>
            <a:ext cx="1494806" cy="1494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07519DF-5F72-F4F2-50BE-E80598703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347" y="2793146"/>
            <a:ext cx="1494807" cy="149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01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>
          <a:extLst>
            <a:ext uri="{FF2B5EF4-FFF2-40B4-BE49-F238E27FC236}">
              <a16:creationId xmlns:a16="http://schemas.microsoft.com/office/drawing/2014/main" id="{49406169-1904-F4BD-4F69-DB59D55A2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125">
            <a:extLst>
              <a:ext uri="{FF2B5EF4-FFF2-40B4-BE49-F238E27FC236}">
                <a16:creationId xmlns:a16="http://schemas.microsoft.com/office/drawing/2014/main" id="{EF1863C1-9CD2-74E6-BD58-A18483F727A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57200" y="157163"/>
            <a:ext cx="8229600" cy="928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DOWNLOAD IMAGES</a:t>
            </a:r>
            <a:endParaRPr sz="4800" b="1" dirty="0">
              <a:solidFill>
                <a:schemeClr val="accent6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546D3C-7FD9-A518-D281-F23450E80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19" y="1138848"/>
            <a:ext cx="7665162" cy="377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7576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>
          <a:extLst>
            <a:ext uri="{FF2B5EF4-FFF2-40B4-BE49-F238E27FC236}">
              <a16:creationId xmlns:a16="http://schemas.microsoft.com/office/drawing/2014/main" id="{211452E1-D4EF-940B-44BE-602D7FDA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125">
            <a:extLst>
              <a:ext uri="{FF2B5EF4-FFF2-40B4-BE49-F238E27FC236}">
                <a16:creationId xmlns:a16="http://schemas.microsoft.com/office/drawing/2014/main" id="{4C4D925A-4EA9-5968-A93B-97C484E133D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57200" y="0"/>
            <a:ext cx="8229600" cy="1185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4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FACE DETECTION</a:t>
            </a:r>
            <a:endParaRPr sz="5400" b="1" dirty="0">
              <a:solidFill>
                <a:schemeClr val="accent6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6F5372-ACB4-6C37-3F47-C59470938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443" y="1242479"/>
            <a:ext cx="6781250" cy="31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47901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>
          <a:extLst>
            <a:ext uri="{FF2B5EF4-FFF2-40B4-BE49-F238E27FC236}">
              <a16:creationId xmlns:a16="http://schemas.microsoft.com/office/drawing/2014/main" id="{BB7F8CA7-94D3-5BF6-4D5D-6764A9C87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125">
            <a:extLst>
              <a:ext uri="{FF2B5EF4-FFF2-40B4-BE49-F238E27FC236}">
                <a16:creationId xmlns:a16="http://schemas.microsoft.com/office/drawing/2014/main" id="{45E643A1-BB80-4176-10AD-B448665829B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57200" y="0"/>
            <a:ext cx="8229600" cy="11858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4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GRAYSCALE IMAGE</a:t>
            </a:r>
            <a:endParaRPr sz="5400" b="1" dirty="0">
              <a:solidFill>
                <a:schemeClr val="accent6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903492-8CDA-0E9C-9FA0-C80E87FAA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07" y="1019843"/>
            <a:ext cx="8062193" cy="373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043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>
          <a:extLst>
            <a:ext uri="{FF2B5EF4-FFF2-40B4-BE49-F238E27FC236}">
              <a16:creationId xmlns:a16="http://schemas.microsoft.com/office/drawing/2014/main" id="{F6388166-D444-77AA-EC50-233A5E199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125">
            <a:extLst>
              <a:ext uri="{FF2B5EF4-FFF2-40B4-BE49-F238E27FC236}">
                <a16:creationId xmlns:a16="http://schemas.microsoft.com/office/drawing/2014/main" id="{2C030304-FE81-20F8-7D2C-EBADA497458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457200" y="157163"/>
            <a:ext cx="8229600" cy="928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TENSORFLOW CNN MODEL</a:t>
            </a:r>
            <a:endParaRPr sz="4800" b="1" dirty="0">
              <a:solidFill>
                <a:schemeClr val="accent6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DFCBB9-29CB-8FE9-8248-AAC226D7E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34" y="1085851"/>
            <a:ext cx="7968866" cy="379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173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125"/>
          <p:cNvSpPr txBox="1">
            <a:spLocks noGrp="1"/>
          </p:cNvSpPr>
          <p:nvPr>
            <p:ph type="ctrTitle"/>
          </p:nvPr>
        </p:nvSpPr>
        <p:spPr>
          <a:xfrm flipH="1">
            <a:off x="457200" y="0"/>
            <a:ext cx="8229600" cy="1619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4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LINE BY LINE </a:t>
            </a:r>
            <a:br>
              <a:rPr lang="en" sz="54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</a:br>
            <a:r>
              <a:rPr lang="en" sz="5400" b="1" dirty="0">
                <a:solidFill>
                  <a:schemeClr val="accent6">
                    <a:lumMod val="50000"/>
                  </a:schemeClr>
                </a:solidFill>
                <a:latin typeface="Berlin Sans FB Demi" panose="020E0802020502020306" pitchFamily="34" charset="0"/>
              </a:rPr>
              <a:t>EXPLANATION</a:t>
            </a:r>
            <a:endParaRPr sz="5400" b="1" dirty="0">
              <a:solidFill>
                <a:schemeClr val="accent6">
                  <a:lumMod val="50000"/>
                </a:schemeClr>
              </a:solidFill>
              <a:latin typeface="Berlin Sans FB Demi" panose="020E0802020502020306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4043E3-5948-9752-F6A0-8EABDF477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95" y="1833085"/>
            <a:ext cx="8301036" cy="13744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65E93C-6EE8-816F-80B4-7851CAED9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95" y="3207546"/>
            <a:ext cx="8301036" cy="1785936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On-screen Show (16:9)</PresentationFormat>
  <Paragraphs>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Berlin Sans FB Demi</vt:lpstr>
      <vt:lpstr>Roboto Condensed Light</vt:lpstr>
      <vt:lpstr>Arial</vt:lpstr>
      <vt:lpstr>Squada One</vt:lpstr>
      <vt:lpstr>Tech Startup XL by Slidesgo</vt:lpstr>
      <vt:lpstr>ACTORS CLASSFIFCATION</vt:lpstr>
      <vt:lpstr>DOWNLOAD IMAGES</vt:lpstr>
      <vt:lpstr>FACE DETECTION</vt:lpstr>
      <vt:lpstr>GRAYSCALE IMAGE</vt:lpstr>
      <vt:lpstr>TENSORFLOW CNN MODEL</vt:lpstr>
      <vt:lpstr>LINE BY LINE  EXPLANATION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dell</dc:creator>
  <cp:lastModifiedBy>Nitin Saini</cp:lastModifiedBy>
  <cp:revision>1</cp:revision>
  <dcterms:modified xsi:type="dcterms:W3CDTF">2025-02-11T21:48:02Z</dcterms:modified>
</cp:coreProperties>
</file>